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319" r:id="rId2"/>
    <p:sldId id="320" r:id="rId3"/>
    <p:sldId id="292" r:id="rId4"/>
    <p:sldId id="278" r:id="rId5"/>
    <p:sldId id="277" r:id="rId6"/>
    <p:sldId id="330" r:id="rId7"/>
    <p:sldId id="328" r:id="rId8"/>
    <p:sldId id="321" r:id="rId9"/>
    <p:sldId id="329" r:id="rId10"/>
    <p:sldId id="259" r:id="rId11"/>
    <p:sldId id="295" r:id="rId12"/>
    <p:sldId id="324" r:id="rId13"/>
  </p:sldIdLst>
  <p:sldSz cx="12192000" cy="6858000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4601" autoAdjust="0"/>
  </p:normalViewPr>
  <p:slideViewPr>
    <p:cSldViewPr snapToGrid="0">
      <p:cViewPr varScale="1">
        <p:scale>
          <a:sx n="73" d="100"/>
          <a:sy n="73" d="100"/>
        </p:scale>
        <p:origin x="3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2029C-6899-4135-842F-4BC24B4A926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95BA47B-F4F1-45B9-872E-60CF627605C3}">
      <dgm:prSet/>
      <dgm:spPr/>
      <dgm:t>
        <a:bodyPr/>
        <a:lstStyle/>
        <a:p>
          <a:r>
            <a:rPr lang="en-US" b="1"/>
            <a:t>Catastrophizing</a:t>
          </a:r>
          <a:endParaRPr lang="en-US"/>
        </a:p>
      </dgm:t>
    </dgm:pt>
    <dgm:pt modelId="{F959ACD1-7E1E-4054-B572-C853CBAF64FA}" type="parTrans" cxnId="{307F2340-99D3-4687-8022-10A88B8D7155}">
      <dgm:prSet/>
      <dgm:spPr/>
      <dgm:t>
        <a:bodyPr/>
        <a:lstStyle/>
        <a:p>
          <a:endParaRPr lang="en-US"/>
        </a:p>
      </dgm:t>
    </dgm:pt>
    <dgm:pt modelId="{A73DBDB5-ADC0-4123-B861-CB8B3A89D847}" type="sibTrans" cxnId="{307F2340-99D3-4687-8022-10A88B8D7155}">
      <dgm:prSet/>
      <dgm:spPr/>
      <dgm:t>
        <a:bodyPr/>
        <a:lstStyle/>
        <a:p>
          <a:endParaRPr lang="en-US"/>
        </a:p>
      </dgm:t>
    </dgm:pt>
    <dgm:pt modelId="{7CFB68BD-B64E-4DB2-8146-9D6585F257AA}">
      <dgm:prSet/>
      <dgm:spPr/>
      <dgm:t>
        <a:bodyPr/>
        <a:lstStyle/>
        <a:p>
          <a:r>
            <a:rPr lang="en-US" b="1"/>
            <a:t>Filtering</a:t>
          </a:r>
          <a:endParaRPr lang="en-US"/>
        </a:p>
      </dgm:t>
    </dgm:pt>
    <dgm:pt modelId="{DD615D00-CDFB-47F0-8612-6D79C96CA770}" type="parTrans" cxnId="{A9D5966F-E185-423A-93EC-3BCA6DAFED82}">
      <dgm:prSet/>
      <dgm:spPr/>
      <dgm:t>
        <a:bodyPr/>
        <a:lstStyle/>
        <a:p>
          <a:endParaRPr lang="en-US"/>
        </a:p>
      </dgm:t>
    </dgm:pt>
    <dgm:pt modelId="{0022597B-0DF4-4868-BB42-7E181604168F}" type="sibTrans" cxnId="{A9D5966F-E185-423A-93EC-3BCA6DAFED82}">
      <dgm:prSet/>
      <dgm:spPr/>
      <dgm:t>
        <a:bodyPr/>
        <a:lstStyle/>
        <a:p>
          <a:endParaRPr lang="en-US"/>
        </a:p>
      </dgm:t>
    </dgm:pt>
    <dgm:pt modelId="{24A6E112-FA08-4306-8206-638B83E2038F}">
      <dgm:prSet/>
      <dgm:spPr/>
      <dgm:t>
        <a:bodyPr/>
        <a:lstStyle/>
        <a:p>
          <a:r>
            <a:rPr lang="en-US" b="1"/>
            <a:t>Mind Reading</a:t>
          </a:r>
          <a:endParaRPr lang="en-US"/>
        </a:p>
      </dgm:t>
    </dgm:pt>
    <dgm:pt modelId="{40317D6F-7027-457B-BEA2-D900FF1C4ABA}" type="parTrans" cxnId="{5041DF36-6098-4BB5-86E5-B763D90B7929}">
      <dgm:prSet/>
      <dgm:spPr/>
      <dgm:t>
        <a:bodyPr/>
        <a:lstStyle/>
        <a:p>
          <a:endParaRPr lang="en-US"/>
        </a:p>
      </dgm:t>
    </dgm:pt>
    <dgm:pt modelId="{D1F3FD53-E2A9-4F97-A9AB-0CFDCB8958F7}" type="sibTrans" cxnId="{5041DF36-6098-4BB5-86E5-B763D90B7929}">
      <dgm:prSet/>
      <dgm:spPr/>
      <dgm:t>
        <a:bodyPr/>
        <a:lstStyle/>
        <a:p>
          <a:endParaRPr lang="en-US"/>
        </a:p>
      </dgm:t>
    </dgm:pt>
    <dgm:pt modelId="{3C8EFA58-9389-4169-8164-BEC7588702BF}">
      <dgm:prSet/>
      <dgm:spPr/>
      <dgm:t>
        <a:bodyPr/>
        <a:lstStyle/>
        <a:p>
          <a:r>
            <a:rPr lang="en-US" b="1"/>
            <a:t>All or Nothing</a:t>
          </a:r>
          <a:endParaRPr lang="en-US"/>
        </a:p>
      </dgm:t>
    </dgm:pt>
    <dgm:pt modelId="{517DF263-3E9D-47A1-A243-1AF975B3A877}" type="parTrans" cxnId="{AF3AB13F-CEFF-4749-ABB6-E014DB7DED7B}">
      <dgm:prSet/>
      <dgm:spPr/>
      <dgm:t>
        <a:bodyPr/>
        <a:lstStyle/>
        <a:p>
          <a:endParaRPr lang="en-US"/>
        </a:p>
      </dgm:t>
    </dgm:pt>
    <dgm:pt modelId="{A5EC7B55-31AE-4FEF-A13E-C5B6DFDAC706}" type="sibTrans" cxnId="{AF3AB13F-CEFF-4749-ABB6-E014DB7DED7B}">
      <dgm:prSet/>
      <dgm:spPr/>
      <dgm:t>
        <a:bodyPr/>
        <a:lstStyle/>
        <a:p>
          <a:endParaRPr lang="en-US"/>
        </a:p>
      </dgm:t>
    </dgm:pt>
    <dgm:pt modelId="{12F477BF-25E0-4E9A-AFE2-6CCB73B89292}">
      <dgm:prSet/>
      <dgm:spPr/>
      <dgm:t>
        <a:bodyPr/>
        <a:lstStyle/>
        <a:p>
          <a:r>
            <a:rPr lang="en-US" b="1"/>
            <a:t>Personalizing</a:t>
          </a:r>
          <a:endParaRPr lang="en-US"/>
        </a:p>
      </dgm:t>
    </dgm:pt>
    <dgm:pt modelId="{0B89F70B-B03F-4A36-A4AF-BAA9F14B51F2}" type="parTrans" cxnId="{B50C596B-BDF4-41AC-9E10-4B84D498BDEA}">
      <dgm:prSet/>
      <dgm:spPr/>
      <dgm:t>
        <a:bodyPr/>
        <a:lstStyle/>
        <a:p>
          <a:endParaRPr lang="en-US"/>
        </a:p>
      </dgm:t>
    </dgm:pt>
    <dgm:pt modelId="{C46C24E2-29D5-470D-BB66-F78272E25E10}" type="sibTrans" cxnId="{B50C596B-BDF4-41AC-9E10-4B84D498BDEA}">
      <dgm:prSet/>
      <dgm:spPr/>
      <dgm:t>
        <a:bodyPr/>
        <a:lstStyle/>
        <a:p>
          <a:endParaRPr lang="en-US"/>
        </a:p>
      </dgm:t>
    </dgm:pt>
    <dgm:pt modelId="{9976580F-3305-45FE-AF13-7FF7B92B28DE}">
      <dgm:prSet/>
      <dgm:spPr/>
      <dgm:t>
        <a:bodyPr/>
        <a:lstStyle/>
        <a:p>
          <a:r>
            <a:rPr lang="en-US" b="1"/>
            <a:t>Overgeneralizing</a:t>
          </a:r>
          <a:endParaRPr lang="en-US"/>
        </a:p>
      </dgm:t>
    </dgm:pt>
    <dgm:pt modelId="{60632AC7-AC45-4C55-BD7D-C61677B37DFE}" type="parTrans" cxnId="{C575B507-6E5A-4646-AC0C-BEABABBD0947}">
      <dgm:prSet/>
      <dgm:spPr/>
      <dgm:t>
        <a:bodyPr/>
        <a:lstStyle/>
        <a:p>
          <a:endParaRPr lang="en-US"/>
        </a:p>
      </dgm:t>
    </dgm:pt>
    <dgm:pt modelId="{DA08C826-53F8-4535-BF61-352FAE9AF0AA}" type="sibTrans" cxnId="{C575B507-6E5A-4646-AC0C-BEABABBD0947}">
      <dgm:prSet/>
      <dgm:spPr/>
      <dgm:t>
        <a:bodyPr/>
        <a:lstStyle/>
        <a:p>
          <a:endParaRPr lang="en-US"/>
        </a:p>
      </dgm:t>
    </dgm:pt>
    <dgm:pt modelId="{66FBB7B2-9E15-42A2-A863-8E35DF1E82FC}">
      <dgm:prSet/>
      <dgm:spPr/>
      <dgm:t>
        <a:bodyPr/>
        <a:lstStyle/>
        <a:p>
          <a:r>
            <a:rPr lang="en-US" b="1"/>
            <a:t>Rationalizing</a:t>
          </a:r>
          <a:endParaRPr lang="en-US"/>
        </a:p>
      </dgm:t>
    </dgm:pt>
    <dgm:pt modelId="{8ED253BE-C5BD-44D4-A781-235E35B6DA8F}" type="parTrans" cxnId="{F8EBB219-F40D-4380-B589-E141F446566B}">
      <dgm:prSet/>
      <dgm:spPr/>
      <dgm:t>
        <a:bodyPr/>
        <a:lstStyle/>
        <a:p>
          <a:endParaRPr lang="en-US"/>
        </a:p>
      </dgm:t>
    </dgm:pt>
    <dgm:pt modelId="{AA4E4A7E-52BD-49CF-A33A-EFF1573DE156}" type="sibTrans" cxnId="{F8EBB219-F40D-4380-B589-E141F446566B}">
      <dgm:prSet/>
      <dgm:spPr/>
      <dgm:t>
        <a:bodyPr/>
        <a:lstStyle/>
        <a:p>
          <a:endParaRPr lang="en-US"/>
        </a:p>
      </dgm:t>
    </dgm:pt>
    <dgm:pt modelId="{9EF7C523-42C0-4477-A9C0-7DB2716C9EF9}" type="pres">
      <dgm:prSet presAssocID="{C872029C-6899-4135-842F-4BC24B4A9269}" presName="diagram" presStyleCnt="0">
        <dgm:presLayoutVars>
          <dgm:dir/>
          <dgm:resizeHandles val="exact"/>
        </dgm:presLayoutVars>
      </dgm:prSet>
      <dgm:spPr/>
    </dgm:pt>
    <dgm:pt modelId="{969EC5E0-10BA-4D91-9DA2-282283DA8E33}" type="pres">
      <dgm:prSet presAssocID="{095BA47B-F4F1-45B9-872E-60CF627605C3}" presName="node" presStyleLbl="node1" presStyleIdx="0" presStyleCnt="7">
        <dgm:presLayoutVars>
          <dgm:bulletEnabled val="1"/>
        </dgm:presLayoutVars>
      </dgm:prSet>
      <dgm:spPr/>
    </dgm:pt>
    <dgm:pt modelId="{120D65C2-EC2F-48F4-9B07-F27B1B5374D1}" type="pres">
      <dgm:prSet presAssocID="{A73DBDB5-ADC0-4123-B861-CB8B3A89D847}" presName="sibTrans" presStyleCnt="0"/>
      <dgm:spPr/>
    </dgm:pt>
    <dgm:pt modelId="{2FBBB039-7167-4C8E-97F6-F3CD06076E81}" type="pres">
      <dgm:prSet presAssocID="{7CFB68BD-B64E-4DB2-8146-9D6585F257AA}" presName="node" presStyleLbl="node1" presStyleIdx="1" presStyleCnt="7">
        <dgm:presLayoutVars>
          <dgm:bulletEnabled val="1"/>
        </dgm:presLayoutVars>
      </dgm:prSet>
      <dgm:spPr/>
    </dgm:pt>
    <dgm:pt modelId="{B74E0F9A-B5F3-4278-B73E-0AE0488D7D1C}" type="pres">
      <dgm:prSet presAssocID="{0022597B-0DF4-4868-BB42-7E181604168F}" presName="sibTrans" presStyleCnt="0"/>
      <dgm:spPr/>
    </dgm:pt>
    <dgm:pt modelId="{B91DA27D-3E24-414D-B391-03AFD0B9AFB4}" type="pres">
      <dgm:prSet presAssocID="{24A6E112-FA08-4306-8206-638B83E2038F}" presName="node" presStyleLbl="node1" presStyleIdx="2" presStyleCnt="7">
        <dgm:presLayoutVars>
          <dgm:bulletEnabled val="1"/>
        </dgm:presLayoutVars>
      </dgm:prSet>
      <dgm:spPr/>
    </dgm:pt>
    <dgm:pt modelId="{2AE508EC-E5BE-4030-AC17-E4BC03013772}" type="pres">
      <dgm:prSet presAssocID="{D1F3FD53-E2A9-4F97-A9AB-0CFDCB8958F7}" presName="sibTrans" presStyleCnt="0"/>
      <dgm:spPr/>
    </dgm:pt>
    <dgm:pt modelId="{4A2ABDB9-049D-485F-B02F-25BD54F6CBF7}" type="pres">
      <dgm:prSet presAssocID="{3C8EFA58-9389-4169-8164-BEC7588702BF}" presName="node" presStyleLbl="node1" presStyleIdx="3" presStyleCnt="7">
        <dgm:presLayoutVars>
          <dgm:bulletEnabled val="1"/>
        </dgm:presLayoutVars>
      </dgm:prSet>
      <dgm:spPr/>
    </dgm:pt>
    <dgm:pt modelId="{633D54ED-80A9-46F7-BBB0-7D6518B709B0}" type="pres">
      <dgm:prSet presAssocID="{A5EC7B55-31AE-4FEF-A13E-C5B6DFDAC706}" presName="sibTrans" presStyleCnt="0"/>
      <dgm:spPr/>
    </dgm:pt>
    <dgm:pt modelId="{AD638863-4D99-4C26-B339-6122C1B3EB89}" type="pres">
      <dgm:prSet presAssocID="{12F477BF-25E0-4E9A-AFE2-6CCB73B89292}" presName="node" presStyleLbl="node1" presStyleIdx="4" presStyleCnt="7">
        <dgm:presLayoutVars>
          <dgm:bulletEnabled val="1"/>
        </dgm:presLayoutVars>
      </dgm:prSet>
      <dgm:spPr/>
    </dgm:pt>
    <dgm:pt modelId="{EDDA322E-873F-4D98-B422-D43FE65DF69D}" type="pres">
      <dgm:prSet presAssocID="{C46C24E2-29D5-470D-BB66-F78272E25E10}" presName="sibTrans" presStyleCnt="0"/>
      <dgm:spPr/>
    </dgm:pt>
    <dgm:pt modelId="{C275FCB5-5C5F-4239-AA8F-AF2BE00E837B}" type="pres">
      <dgm:prSet presAssocID="{9976580F-3305-45FE-AF13-7FF7B92B28DE}" presName="node" presStyleLbl="node1" presStyleIdx="5" presStyleCnt="7">
        <dgm:presLayoutVars>
          <dgm:bulletEnabled val="1"/>
        </dgm:presLayoutVars>
      </dgm:prSet>
      <dgm:spPr/>
    </dgm:pt>
    <dgm:pt modelId="{1DC31388-3D96-469A-B01E-CB29AD29EC67}" type="pres">
      <dgm:prSet presAssocID="{DA08C826-53F8-4535-BF61-352FAE9AF0AA}" presName="sibTrans" presStyleCnt="0"/>
      <dgm:spPr/>
    </dgm:pt>
    <dgm:pt modelId="{2BB89BFD-E59D-4951-814C-B0EAE3DC2A4D}" type="pres">
      <dgm:prSet presAssocID="{66FBB7B2-9E15-42A2-A863-8E35DF1E82FC}" presName="node" presStyleLbl="node1" presStyleIdx="6" presStyleCnt="7">
        <dgm:presLayoutVars>
          <dgm:bulletEnabled val="1"/>
        </dgm:presLayoutVars>
      </dgm:prSet>
      <dgm:spPr/>
    </dgm:pt>
  </dgm:ptLst>
  <dgm:cxnLst>
    <dgm:cxn modelId="{F0E93E00-78AB-4189-A481-A07EC41CC3D1}" type="presOf" srcId="{12F477BF-25E0-4E9A-AFE2-6CCB73B89292}" destId="{AD638863-4D99-4C26-B339-6122C1B3EB89}" srcOrd="0" destOrd="0" presId="urn:microsoft.com/office/officeart/2005/8/layout/default"/>
    <dgm:cxn modelId="{C575B507-6E5A-4646-AC0C-BEABABBD0947}" srcId="{C872029C-6899-4135-842F-4BC24B4A9269}" destId="{9976580F-3305-45FE-AF13-7FF7B92B28DE}" srcOrd="5" destOrd="0" parTransId="{60632AC7-AC45-4C55-BD7D-C61677B37DFE}" sibTransId="{DA08C826-53F8-4535-BF61-352FAE9AF0AA}"/>
    <dgm:cxn modelId="{F8EBB219-F40D-4380-B589-E141F446566B}" srcId="{C872029C-6899-4135-842F-4BC24B4A9269}" destId="{66FBB7B2-9E15-42A2-A863-8E35DF1E82FC}" srcOrd="6" destOrd="0" parTransId="{8ED253BE-C5BD-44D4-A781-235E35B6DA8F}" sibTransId="{AA4E4A7E-52BD-49CF-A33A-EFF1573DE156}"/>
    <dgm:cxn modelId="{5041DF36-6098-4BB5-86E5-B763D90B7929}" srcId="{C872029C-6899-4135-842F-4BC24B4A9269}" destId="{24A6E112-FA08-4306-8206-638B83E2038F}" srcOrd="2" destOrd="0" parTransId="{40317D6F-7027-457B-BEA2-D900FF1C4ABA}" sibTransId="{D1F3FD53-E2A9-4F97-A9AB-0CFDCB8958F7}"/>
    <dgm:cxn modelId="{AF3AB13F-CEFF-4749-ABB6-E014DB7DED7B}" srcId="{C872029C-6899-4135-842F-4BC24B4A9269}" destId="{3C8EFA58-9389-4169-8164-BEC7588702BF}" srcOrd="3" destOrd="0" parTransId="{517DF263-3E9D-47A1-A243-1AF975B3A877}" sibTransId="{A5EC7B55-31AE-4FEF-A13E-C5B6DFDAC706}"/>
    <dgm:cxn modelId="{307F2340-99D3-4687-8022-10A88B8D7155}" srcId="{C872029C-6899-4135-842F-4BC24B4A9269}" destId="{095BA47B-F4F1-45B9-872E-60CF627605C3}" srcOrd="0" destOrd="0" parTransId="{F959ACD1-7E1E-4054-B572-C853CBAF64FA}" sibTransId="{A73DBDB5-ADC0-4123-B861-CB8B3A89D847}"/>
    <dgm:cxn modelId="{B50C596B-BDF4-41AC-9E10-4B84D498BDEA}" srcId="{C872029C-6899-4135-842F-4BC24B4A9269}" destId="{12F477BF-25E0-4E9A-AFE2-6CCB73B89292}" srcOrd="4" destOrd="0" parTransId="{0B89F70B-B03F-4A36-A4AF-BAA9F14B51F2}" sibTransId="{C46C24E2-29D5-470D-BB66-F78272E25E10}"/>
    <dgm:cxn modelId="{FD56E66E-675A-439C-AFA7-36EF1D9F5510}" type="presOf" srcId="{7CFB68BD-B64E-4DB2-8146-9D6585F257AA}" destId="{2FBBB039-7167-4C8E-97F6-F3CD06076E81}" srcOrd="0" destOrd="0" presId="urn:microsoft.com/office/officeart/2005/8/layout/default"/>
    <dgm:cxn modelId="{A9D5966F-E185-423A-93EC-3BCA6DAFED82}" srcId="{C872029C-6899-4135-842F-4BC24B4A9269}" destId="{7CFB68BD-B64E-4DB2-8146-9D6585F257AA}" srcOrd="1" destOrd="0" parTransId="{DD615D00-CDFB-47F0-8612-6D79C96CA770}" sibTransId="{0022597B-0DF4-4868-BB42-7E181604168F}"/>
    <dgm:cxn modelId="{86B9AC56-D51B-40E2-B542-65F5D871F621}" type="presOf" srcId="{24A6E112-FA08-4306-8206-638B83E2038F}" destId="{B91DA27D-3E24-414D-B391-03AFD0B9AFB4}" srcOrd="0" destOrd="0" presId="urn:microsoft.com/office/officeart/2005/8/layout/default"/>
    <dgm:cxn modelId="{053EED86-AB1D-4334-B634-FDB2BE94B0DE}" type="presOf" srcId="{3C8EFA58-9389-4169-8164-BEC7588702BF}" destId="{4A2ABDB9-049D-485F-B02F-25BD54F6CBF7}" srcOrd="0" destOrd="0" presId="urn:microsoft.com/office/officeart/2005/8/layout/default"/>
    <dgm:cxn modelId="{9126DFB0-4EB9-4794-888A-C7299EB3953C}" type="presOf" srcId="{C872029C-6899-4135-842F-4BC24B4A9269}" destId="{9EF7C523-42C0-4477-A9C0-7DB2716C9EF9}" srcOrd="0" destOrd="0" presId="urn:microsoft.com/office/officeart/2005/8/layout/default"/>
    <dgm:cxn modelId="{F16F98DC-3DC3-4BBA-986D-4A592E948313}" type="presOf" srcId="{66FBB7B2-9E15-42A2-A863-8E35DF1E82FC}" destId="{2BB89BFD-E59D-4951-814C-B0EAE3DC2A4D}" srcOrd="0" destOrd="0" presId="urn:microsoft.com/office/officeart/2005/8/layout/default"/>
    <dgm:cxn modelId="{21C130E1-6F57-4D08-9121-E0504A887A55}" type="presOf" srcId="{9976580F-3305-45FE-AF13-7FF7B92B28DE}" destId="{C275FCB5-5C5F-4239-AA8F-AF2BE00E837B}" srcOrd="0" destOrd="0" presId="urn:microsoft.com/office/officeart/2005/8/layout/default"/>
    <dgm:cxn modelId="{4970CBF5-8A26-4E5F-8549-A8CDBAEBF147}" type="presOf" srcId="{095BA47B-F4F1-45B9-872E-60CF627605C3}" destId="{969EC5E0-10BA-4D91-9DA2-282283DA8E33}" srcOrd="0" destOrd="0" presId="urn:microsoft.com/office/officeart/2005/8/layout/default"/>
    <dgm:cxn modelId="{6CA73F41-B555-4DF4-B31F-970FAACF6BC7}" type="presParOf" srcId="{9EF7C523-42C0-4477-A9C0-7DB2716C9EF9}" destId="{969EC5E0-10BA-4D91-9DA2-282283DA8E33}" srcOrd="0" destOrd="0" presId="urn:microsoft.com/office/officeart/2005/8/layout/default"/>
    <dgm:cxn modelId="{E36B5AF2-53BA-4E7F-9297-C8507048E8AC}" type="presParOf" srcId="{9EF7C523-42C0-4477-A9C0-7DB2716C9EF9}" destId="{120D65C2-EC2F-48F4-9B07-F27B1B5374D1}" srcOrd="1" destOrd="0" presId="urn:microsoft.com/office/officeart/2005/8/layout/default"/>
    <dgm:cxn modelId="{BE820CB6-C484-4575-A496-B19A21C35D82}" type="presParOf" srcId="{9EF7C523-42C0-4477-A9C0-7DB2716C9EF9}" destId="{2FBBB039-7167-4C8E-97F6-F3CD06076E81}" srcOrd="2" destOrd="0" presId="urn:microsoft.com/office/officeart/2005/8/layout/default"/>
    <dgm:cxn modelId="{5C9E80DC-42EE-44DA-90AA-D0B2617338C2}" type="presParOf" srcId="{9EF7C523-42C0-4477-A9C0-7DB2716C9EF9}" destId="{B74E0F9A-B5F3-4278-B73E-0AE0488D7D1C}" srcOrd="3" destOrd="0" presId="urn:microsoft.com/office/officeart/2005/8/layout/default"/>
    <dgm:cxn modelId="{4D2E5B3A-B1E7-4370-A6F0-B6A8917BD2F4}" type="presParOf" srcId="{9EF7C523-42C0-4477-A9C0-7DB2716C9EF9}" destId="{B91DA27D-3E24-414D-B391-03AFD0B9AFB4}" srcOrd="4" destOrd="0" presId="urn:microsoft.com/office/officeart/2005/8/layout/default"/>
    <dgm:cxn modelId="{DA8DECF8-CC02-444E-ACF2-F01412A1F55F}" type="presParOf" srcId="{9EF7C523-42C0-4477-A9C0-7DB2716C9EF9}" destId="{2AE508EC-E5BE-4030-AC17-E4BC03013772}" srcOrd="5" destOrd="0" presId="urn:microsoft.com/office/officeart/2005/8/layout/default"/>
    <dgm:cxn modelId="{F2473212-F6D7-4308-9083-86B2F09AEDED}" type="presParOf" srcId="{9EF7C523-42C0-4477-A9C0-7DB2716C9EF9}" destId="{4A2ABDB9-049D-485F-B02F-25BD54F6CBF7}" srcOrd="6" destOrd="0" presId="urn:microsoft.com/office/officeart/2005/8/layout/default"/>
    <dgm:cxn modelId="{B50D0920-489F-44CC-852D-8DC74059B5B6}" type="presParOf" srcId="{9EF7C523-42C0-4477-A9C0-7DB2716C9EF9}" destId="{633D54ED-80A9-46F7-BBB0-7D6518B709B0}" srcOrd="7" destOrd="0" presId="urn:microsoft.com/office/officeart/2005/8/layout/default"/>
    <dgm:cxn modelId="{8B1468B1-7FE7-4196-897F-6CE5EC00CE56}" type="presParOf" srcId="{9EF7C523-42C0-4477-A9C0-7DB2716C9EF9}" destId="{AD638863-4D99-4C26-B339-6122C1B3EB89}" srcOrd="8" destOrd="0" presId="urn:microsoft.com/office/officeart/2005/8/layout/default"/>
    <dgm:cxn modelId="{62D5F6FB-0EA1-47B7-A9D4-B7C2A5A0D861}" type="presParOf" srcId="{9EF7C523-42C0-4477-A9C0-7DB2716C9EF9}" destId="{EDDA322E-873F-4D98-B422-D43FE65DF69D}" srcOrd="9" destOrd="0" presId="urn:microsoft.com/office/officeart/2005/8/layout/default"/>
    <dgm:cxn modelId="{24671CE7-3DE4-44AB-85E8-0933523F22B5}" type="presParOf" srcId="{9EF7C523-42C0-4477-A9C0-7DB2716C9EF9}" destId="{C275FCB5-5C5F-4239-AA8F-AF2BE00E837B}" srcOrd="10" destOrd="0" presId="urn:microsoft.com/office/officeart/2005/8/layout/default"/>
    <dgm:cxn modelId="{C4DD035D-50CE-4988-AD6F-97C032CE49D5}" type="presParOf" srcId="{9EF7C523-42C0-4477-A9C0-7DB2716C9EF9}" destId="{1DC31388-3D96-469A-B01E-CB29AD29EC67}" srcOrd="11" destOrd="0" presId="urn:microsoft.com/office/officeart/2005/8/layout/default"/>
    <dgm:cxn modelId="{D5EF4FBB-54C8-4927-946D-364399B5CAD2}" type="presParOf" srcId="{9EF7C523-42C0-4477-A9C0-7DB2716C9EF9}" destId="{2BB89BFD-E59D-4951-814C-B0EAE3DC2A4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E941D-D1C8-40C1-A55F-D7D1C64B7E1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D1AE96-E847-42A2-B7F3-AA00167E9A6C}">
      <dgm:prSet custT="1"/>
      <dgm:spPr/>
      <dgm:t>
        <a:bodyPr/>
        <a:lstStyle/>
        <a:p>
          <a:r>
            <a:rPr lang="en-US" sz="3200" b="1" dirty="0"/>
            <a:t>We have all heard of IQ, but there is such a thing as EQ or emotional intelligence.  </a:t>
          </a:r>
        </a:p>
      </dgm:t>
    </dgm:pt>
    <dgm:pt modelId="{EFB952FD-D5C3-4C99-A544-C3428FC1BFBC}" type="parTrans" cxnId="{D961FA0F-F22E-4867-BCEC-668EBA64ED34}">
      <dgm:prSet/>
      <dgm:spPr/>
      <dgm:t>
        <a:bodyPr/>
        <a:lstStyle/>
        <a:p>
          <a:endParaRPr lang="en-US"/>
        </a:p>
      </dgm:t>
    </dgm:pt>
    <dgm:pt modelId="{39CF0FCC-C51D-45F5-BDCA-050D0CAD5AA5}" type="sibTrans" cxnId="{D961FA0F-F22E-4867-BCEC-668EBA64ED3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824DB4C-D5C7-4292-9F4A-012E98AAF218}">
      <dgm:prSet custT="1"/>
      <dgm:spPr/>
      <dgm:t>
        <a:bodyPr/>
        <a:lstStyle/>
        <a:p>
          <a:r>
            <a:rPr lang="en-US" sz="2800" b="1" dirty="0"/>
            <a:t>Definition:  the ability to be aware of and manage one’s own emotions as well as the emotions of others.</a:t>
          </a:r>
        </a:p>
      </dgm:t>
    </dgm:pt>
    <dgm:pt modelId="{7B01AC7A-EDA9-4943-8C63-8A1083110D80}" type="parTrans" cxnId="{D7B26F71-EAE9-4155-A1C6-0C0AE467016F}">
      <dgm:prSet/>
      <dgm:spPr/>
      <dgm:t>
        <a:bodyPr/>
        <a:lstStyle/>
        <a:p>
          <a:endParaRPr lang="en-US"/>
        </a:p>
      </dgm:t>
    </dgm:pt>
    <dgm:pt modelId="{AA4FA2E4-32F7-4683-BBC2-84A90896FAE3}" type="sibTrans" cxnId="{D7B26F71-EAE9-4155-A1C6-0C0AE467016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0B88F13-4C93-46A9-B680-42E5C31BC693}">
      <dgm:prSet custT="1"/>
      <dgm:spPr/>
      <dgm:t>
        <a:bodyPr/>
        <a:lstStyle/>
        <a:p>
          <a:r>
            <a:rPr lang="en-US" sz="2800" b="1" dirty="0"/>
            <a:t>Four main areas:  self awareness, self management, social awareness, and relationship management.</a:t>
          </a:r>
        </a:p>
      </dgm:t>
    </dgm:pt>
    <dgm:pt modelId="{682EF5A3-6B3D-4BC9-9C42-8ACD1643E119}" type="parTrans" cxnId="{A99470F9-21CA-4352-BC3B-064D2D4D96D0}">
      <dgm:prSet/>
      <dgm:spPr/>
      <dgm:t>
        <a:bodyPr/>
        <a:lstStyle/>
        <a:p>
          <a:endParaRPr lang="en-US"/>
        </a:p>
      </dgm:t>
    </dgm:pt>
    <dgm:pt modelId="{3B7D47CE-9A81-4675-A829-F71925C2F5E8}" type="sibTrans" cxnId="{A99470F9-21CA-4352-BC3B-064D2D4D96D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72DC821-5926-4FA0-AE2D-D745E3484E12}">
      <dgm:prSet custT="1"/>
      <dgm:spPr/>
      <dgm:t>
        <a:bodyPr/>
        <a:lstStyle/>
        <a:p>
          <a:r>
            <a:rPr lang="en-US" sz="2800" b="1" dirty="0"/>
            <a:t>Benefits of a high EQ:  managing relationships, handling difficult situations, and conflict resolution.</a:t>
          </a:r>
        </a:p>
      </dgm:t>
    </dgm:pt>
    <dgm:pt modelId="{CD1087F9-2309-4659-AAED-80EB89444049}" type="parTrans" cxnId="{C0505538-68DB-4BD9-A0C3-44F3807675EF}">
      <dgm:prSet/>
      <dgm:spPr/>
      <dgm:t>
        <a:bodyPr/>
        <a:lstStyle/>
        <a:p>
          <a:endParaRPr lang="en-US"/>
        </a:p>
      </dgm:t>
    </dgm:pt>
    <dgm:pt modelId="{8C14D831-832D-47E9-9953-E2DED9E02336}" type="sibTrans" cxnId="{C0505538-68DB-4BD9-A0C3-44F3807675E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C17077DC-D31F-437E-ACA2-6ECAB3B06416}" type="pres">
      <dgm:prSet presAssocID="{92BE941D-D1C8-40C1-A55F-D7D1C64B7E12}" presName="Name0" presStyleCnt="0">
        <dgm:presLayoutVars>
          <dgm:animLvl val="lvl"/>
          <dgm:resizeHandles val="exact"/>
        </dgm:presLayoutVars>
      </dgm:prSet>
      <dgm:spPr/>
    </dgm:pt>
    <dgm:pt modelId="{F9FFA3BD-5EE7-47C1-B927-6D227697739E}" type="pres">
      <dgm:prSet presAssocID="{4BD1AE96-E847-42A2-B7F3-AA00167E9A6C}" presName="compositeNode" presStyleCnt="0">
        <dgm:presLayoutVars>
          <dgm:bulletEnabled val="1"/>
        </dgm:presLayoutVars>
      </dgm:prSet>
      <dgm:spPr/>
    </dgm:pt>
    <dgm:pt modelId="{2B958D11-9057-4345-8034-79BDE3AEC962}" type="pres">
      <dgm:prSet presAssocID="{4BD1AE96-E847-42A2-B7F3-AA00167E9A6C}" presName="bgRect" presStyleLbl="bgAccFollowNode1" presStyleIdx="0" presStyleCnt="4"/>
      <dgm:spPr/>
    </dgm:pt>
    <dgm:pt modelId="{9F11FC75-49D2-4589-8796-8B7625E9E6C7}" type="pres">
      <dgm:prSet presAssocID="{39CF0FCC-C51D-45F5-BDCA-050D0CAD5AA5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AAB813F0-E55B-4E63-9771-25C64B203E14}" type="pres">
      <dgm:prSet presAssocID="{4BD1AE96-E847-42A2-B7F3-AA00167E9A6C}" presName="bottomLine" presStyleLbl="alignNode1" presStyleIdx="1" presStyleCnt="8">
        <dgm:presLayoutVars/>
      </dgm:prSet>
      <dgm:spPr/>
    </dgm:pt>
    <dgm:pt modelId="{025160E7-4AA4-42C4-AC71-82749B6043FE}" type="pres">
      <dgm:prSet presAssocID="{4BD1AE96-E847-42A2-B7F3-AA00167E9A6C}" presName="nodeText" presStyleLbl="bgAccFollowNode1" presStyleIdx="0" presStyleCnt="4">
        <dgm:presLayoutVars>
          <dgm:bulletEnabled val="1"/>
        </dgm:presLayoutVars>
      </dgm:prSet>
      <dgm:spPr/>
    </dgm:pt>
    <dgm:pt modelId="{081A6439-E17A-4500-9FE8-D2B0A97E607C}" type="pres">
      <dgm:prSet presAssocID="{39CF0FCC-C51D-45F5-BDCA-050D0CAD5AA5}" presName="sibTrans" presStyleCnt="0"/>
      <dgm:spPr/>
    </dgm:pt>
    <dgm:pt modelId="{73136008-DCA7-4826-A3A4-A3785516B722}" type="pres">
      <dgm:prSet presAssocID="{7824DB4C-D5C7-4292-9F4A-012E98AAF218}" presName="compositeNode" presStyleCnt="0">
        <dgm:presLayoutVars>
          <dgm:bulletEnabled val="1"/>
        </dgm:presLayoutVars>
      </dgm:prSet>
      <dgm:spPr/>
    </dgm:pt>
    <dgm:pt modelId="{5C199CF1-119E-403F-B184-A170F5356309}" type="pres">
      <dgm:prSet presAssocID="{7824DB4C-D5C7-4292-9F4A-012E98AAF218}" presName="bgRect" presStyleLbl="bgAccFollowNode1" presStyleIdx="1" presStyleCnt="4"/>
      <dgm:spPr/>
    </dgm:pt>
    <dgm:pt modelId="{FE39D5DA-625A-425B-A796-F07E9BC075E1}" type="pres">
      <dgm:prSet presAssocID="{AA4FA2E4-32F7-4683-BBC2-84A90896FAE3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59879D70-7FCE-4070-BCEE-5AE1768209FA}" type="pres">
      <dgm:prSet presAssocID="{7824DB4C-D5C7-4292-9F4A-012E98AAF218}" presName="bottomLine" presStyleLbl="alignNode1" presStyleIdx="3" presStyleCnt="8">
        <dgm:presLayoutVars/>
      </dgm:prSet>
      <dgm:spPr/>
    </dgm:pt>
    <dgm:pt modelId="{B19B681E-0C6A-4294-9C17-A8DEADFF1BCC}" type="pres">
      <dgm:prSet presAssocID="{7824DB4C-D5C7-4292-9F4A-012E98AAF218}" presName="nodeText" presStyleLbl="bgAccFollowNode1" presStyleIdx="1" presStyleCnt="4">
        <dgm:presLayoutVars>
          <dgm:bulletEnabled val="1"/>
        </dgm:presLayoutVars>
      </dgm:prSet>
      <dgm:spPr/>
    </dgm:pt>
    <dgm:pt modelId="{D9BD058D-6ED5-46C2-B1F3-83CB43F527C5}" type="pres">
      <dgm:prSet presAssocID="{AA4FA2E4-32F7-4683-BBC2-84A90896FAE3}" presName="sibTrans" presStyleCnt="0"/>
      <dgm:spPr/>
    </dgm:pt>
    <dgm:pt modelId="{20DF7236-0D73-4531-9A3A-4B2A8121EB6E}" type="pres">
      <dgm:prSet presAssocID="{F0B88F13-4C93-46A9-B680-42E5C31BC693}" presName="compositeNode" presStyleCnt="0">
        <dgm:presLayoutVars>
          <dgm:bulletEnabled val="1"/>
        </dgm:presLayoutVars>
      </dgm:prSet>
      <dgm:spPr/>
    </dgm:pt>
    <dgm:pt modelId="{19D7013F-04A2-43DF-A077-5C0A9064461D}" type="pres">
      <dgm:prSet presAssocID="{F0B88F13-4C93-46A9-B680-42E5C31BC693}" presName="bgRect" presStyleLbl="bgAccFollowNode1" presStyleIdx="2" presStyleCnt="4"/>
      <dgm:spPr/>
    </dgm:pt>
    <dgm:pt modelId="{8DFB20D3-B0B2-48F5-96C2-04E5410C1E06}" type="pres">
      <dgm:prSet presAssocID="{3B7D47CE-9A81-4675-A829-F71925C2F5E8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975A82D0-7A7B-4F37-AD04-1B9E0921C726}" type="pres">
      <dgm:prSet presAssocID="{F0B88F13-4C93-46A9-B680-42E5C31BC693}" presName="bottomLine" presStyleLbl="alignNode1" presStyleIdx="5" presStyleCnt="8">
        <dgm:presLayoutVars/>
      </dgm:prSet>
      <dgm:spPr/>
    </dgm:pt>
    <dgm:pt modelId="{A499F2F6-9B7B-4977-A96D-9BB194037B76}" type="pres">
      <dgm:prSet presAssocID="{F0B88F13-4C93-46A9-B680-42E5C31BC693}" presName="nodeText" presStyleLbl="bgAccFollowNode1" presStyleIdx="2" presStyleCnt="4">
        <dgm:presLayoutVars>
          <dgm:bulletEnabled val="1"/>
        </dgm:presLayoutVars>
      </dgm:prSet>
      <dgm:spPr/>
    </dgm:pt>
    <dgm:pt modelId="{028AD735-570D-45BB-977C-BBA817BDEF40}" type="pres">
      <dgm:prSet presAssocID="{3B7D47CE-9A81-4675-A829-F71925C2F5E8}" presName="sibTrans" presStyleCnt="0"/>
      <dgm:spPr/>
    </dgm:pt>
    <dgm:pt modelId="{E69E1348-3394-498C-ABE3-AF32F9CBBD54}" type="pres">
      <dgm:prSet presAssocID="{672DC821-5926-4FA0-AE2D-D745E3484E12}" presName="compositeNode" presStyleCnt="0">
        <dgm:presLayoutVars>
          <dgm:bulletEnabled val="1"/>
        </dgm:presLayoutVars>
      </dgm:prSet>
      <dgm:spPr/>
    </dgm:pt>
    <dgm:pt modelId="{1EDA1292-84F1-4995-A91A-B48948A6D7D1}" type="pres">
      <dgm:prSet presAssocID="{672DC821-5926-4FA0-AE2D-D745E3484E12}" presName="bgRect" presStyleLbl="bgAccFollowNode1" presStyleIdx="3" presStyleCnt="4"/>
      <dgm:spPr/>
    </dgm:pt>
    <dgm:pt modelId="{64DDD2BE-1FDB-4E51-AE5C-D5F70BEF9FF2}" type="pres">
      <dgm:prSet presAssocID="{8C14D831-832D-47E9-9953-E2DED9E02336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873E7A8A-5802-447F-AE24-B0FBE3DB32CE}" type="pres">
      <dgm:prSet presAssocID="{672DC821-5926-4FA0-AE2D-D745E3484E12}" presName="bottomLine" presStyleLbl="alignNode1" presStyleIdx="7" presStyleCnt="8">
        <dgm:presLayoutVars/>
      </dgm:prSet>
      <dgm:spPr/>
    </dgm:pt>
    <dgm:pt modelId="{BCC422D9-51D4-4DAF-9E0B-81E3E74E80C3}" type="pres">
      <dgm:prSet presAssocID="{672DC821-5926-4FA0-AE2D-D745E3484E12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D961FA0F-F22E-4867-BCEC-668EBA64ED34}" srcId="{92BE941D-D1C8-40C1-A55F-D7D1C64B7E12}" destId="{4BD1AE96-E847-42A2-B7F3-AA00167E9A6C}" srcOrd="0" destOrd="0" parTransId="{EFB952FD-D5C3-4C99-A544-C3428FC1BFBC}" sibTransId="{39CF0FCC-C51D-45F5-BDCA-050D0CAD5AA5}"/>
    <dgm:cxn modelId="{9293FB24-603D-4112-8D83-6BB5FFB65187}" type="presOf" srcId="{4BD1AE96-E847-42A2-B7F3-AA00167E9A6C}" destId="{2B958D11-9057-4345-8034-79BDE3AEC962}" srcOrd="0" destOrd="0" presId="urn:microsoft.com/office/officeart/2016/7/layout/BasicLinearProcessNumbered"/>
    <dgm:cxn modelId="{C0505538-68DB-4BD9-A0C3-44F3807675EF}" srcId="{92BE941D-D1C8-40C1-A55F-D7D1C64B7E12}" destId="{672DC821-5926-4FA0-AE2D-D745E3484E12}" srcOrd="3" destOrd="0" parTransId="{CD1087F9-2309-4659-AAED-80EB89444049}" sibTransId="{8C14D831-832D-47E9-9953-E2DED9E02336}"/>
    <dgm:cxn modelId="{BDF57B3B-5A80-4CE9-A499-5E808A39ABCD}" type="presOf" srcId="{3B7D47CE-9A81-4675-A829-F71925C2F5E8}" destId="{8DFB20D3-B0B2-48F5-96C2-04E5410C1E06}" srcOrd="0" destOrd="0" presId="urn:microsoft.com/office/officeart/2016/7/layout/BasicLinearProcessNumbered"/>
    <dgm:cxn modelId="{450DC56C-24E3-44AE-A79A-5DB0DF972556}" type="presOf" srcId="{39CF0FCC-C51D-45F5-BDCA-050D0CAD5AA5}" destId="{9F11FC75-49D2-4589-8796-8B7625E9E6C7}" srcOrd="0" destOrd="0" presId="urn:microsoft.com/office/officeart/2016/7/layout/BasicLinearProcessNumbered"/>
    <dgm:cxn modelId="{5DA92D4D-FF35-45C7-9CA1-B61BB88B25BF}" type="presOf" srcId="{7824DB4C-D5C7-4292-9F4A-012E98AAF218}" destId="{B19B681E-0C6A-4294-9C17-A8DEADFF1BCC}" srcOrd="1" destOrd="0" presId="urn:microsoft.com/office/officeart/2016/7/layout/BasicLinearProcessNumbered"/>
    <dgm:cxn modelId="{D7B26F71-EAE9-4155-A1C6-0C0AE467016F}" srcId="{92BE941D-D1C8-40C1-A55F-D7D1C64B7E12}" destId="{7824DB4C-D5C7-4292-9F4A-012E98AAF218}" srcOrd="1" destOrd="0" parTransId="{7B01AC7A-EDA9-4943-8C63-8A1083110D80}" sibTransId="{AA4FA2E4-32F7-4683-BBC2-84A90896FAE3}"/>
    <dgm:cxn modelId="{089EDC75-9399-4C6E-BBE9-F7AB54773214}" type="presOf" srcId="{7824DB4C-D5C7-4292-9F4A-012E98AAF218}" destId="{5C199CF1-119E-403F-B184-A170F5356309}" srcOrd="0" destOrd="0" presId="urn:microsoft.com/office/officeart/2016/7/layout/BasicLinearProcessNumbered"/>
    <dgm:cxn modelId="{A85D3957-D3B2-4D39-AF68-A63433BEE95B}" type="presOf" srcId="{F0B88F13-4C93-46A9-B680-42E5C31BC693}" destId="{A499F2F6-9B7B-4977-A96D-9BB194037B76}" srcOrd="1" destOrd="0" presId="urn:microsoft.com/office/officeart/2016/7/layout/BasicLinearProcessNumbered"/>
    <dgm:cxn modelId="{B05CF17E-B73A-4674-807F-E52BD62E821B}" type="presOf" srcId="{4BD1AE96-E847-42A2-B7F3-AA00167E9A6C}" destId="{025160E7-4AA4-42C4-AC71-82749B6043FE}" srcOrd="1" destOrd="0" presId="urn:microsoft.com/office/officeart/2016/7/layout/BasicLinearProcessNumbered"/>
    <dgm:cxn modelId="{D0DEF59B-932A-41F0-A554-4491FBA4D011}" type="presOf" srcId="{672DC821-5926-4FA0-AE2D-D745E3484E12}" destId="{BCC422D9-51D4-4DAF-9E0B-81E3E74E80C3}" srcOrd="1" destOrd="0" presId="urn:microsoft.com/office/officeart/2016/7/layout/BasicLinearProcessNumbered"/>
    <dgm:cxn modelId="{027A659D-00A4-4DB3-A433-D493A608A33E}" type="presOf" srcId="{672DC821-5926-4FA0-AE2D-D745E3484E12}" destId="{1EDA1292-84F1-4995-A91A-B48948A6D7D1}" srcOrd="0" destOrd="0" presId="urn:microsoft.com/office/officeart/2016/7/layout/BasicLinearProcessNumbered"/>
    <dgm:cxn modelId="{FFB6FAA2-74B8-4361-BBDD-270A2F8BB227}" type="presOf" srcId="{92BE941D-D1C8-40C1-A55F-D7D1C64B7E12}" destId="{C17077DC-D31F-437E-ACA2-6ECAB3B06416}" srcOrd="0" destOrd="0" presId="urn:microsoft.com/office/officeart/2016/7/layout/BasicLinearProcessNumbered"/>
    <dgm:cxn modelId="{9A7623D3-98A2-4AC7-85F4-9589F7A87E83}" type="presOf" srcId="{8C14D831-832D-47E9-9953-E2DED9E02336}" destId="{64DDD2BE-1FDB-4E51-AE5C-D5F70BEF9FF2}" srcOrd="0" destOrd="0" presId="urn:microsoft.com/office/officeart/2016/7/layout/BasicLinearProcessNumbered"/>
    <dgm:cxn modelId="{A98513D6-AF73-4BFE-B2FD-DB821EC774E5}" type="presOf" srcId="{F0B88F13-4C93-46A9-B680-42E5C31BC693}" destId="{19D7013F-04A2-43DF-A077-5C0A9064461D}" srcOrd="0" destOrd="0" presId="urn:microsoft.com/office/officeart/2016/7/layout/BasicLinearProcessNumbered"/>
    <dgm:cxn modelId="{DC279ADE-8ABA-4686-B99C-F2F45C5BC23C}" type="presOf" srcId="{AA4FA2E4-32F7-4683-BBC2-84A90896FAE3}" destId="{FE39D5DA-625A-425B-A796-F07E9BC075E1}" srcOrd="0" destOrd="0" presId="urn:microsoft.com/office/officeart/2016/7/layout/BasicLinearProcessNumbered"/>
    <dgm:cxn modelId="{A99470F9-21CA-4352-BC3B-064D2D4D96D0}" srcId="{92BE941D-D1C8-40C1-A55F-D7D1C64B7E12}" destId="{F0B88F13-4C93-46A9-B680-42E5C31BC693}" srcOrd="2" destOrd="0" parTransId="{682EF5A3-6B3D-4BC9-9C42-8ACD1643E119}" sibTransId="{3B7D47CE-9A81-4675-A829-F71925C2F5E8}"/>
    <dgm:cxn modelId="{85C7A254-844A-4543-95E1-437FD62BD9D3}" type="presParOf" srcId="{C17077DC-D31F-437E-ACA2-6ECAB3B06416}" destId="{F9FFA3BD-5EE7-47C1-B927-6D227697739E}" srcOrd="0" destOrd="0" presId="urn:microsoft.com/office/officeart/2016/7/layout/BasicLinearProcessNumbered"/>
    <dgm:cxn modelId="{AC62A559-30FE-468F-94DD-97383BD876A9}" type="presParOf" srcId="{F9FFA3BD-5EE7-47C1-B927-6D227697739E}" destId="{2B958D11-9057-4345-8034-79BDE3AEC962}" srcOrd="0" destOrd="0" presId="urn:microsoft.com/office/officeart/2016/7/layout/BasicLinearProcessNumbered"/>
    <dgm:cxn modelId="{4D3CF4C7-4510-4E39-AFA9-A3C0D35CD817}" type="presParOf" srcId="{F9FFA3BD-5EE7-47C1-B927-6D227697739E}" destId="{9F11FC75-49D2-4589-8796-8B7625E9E6C7}" srcOrd="1" destOrd="0" presId="urn:microsoft.com/office/officeart/2016/7/layout/BasicLinearProcessNumbered"/>
    <dgm:cxn modelId="{8836E843-6EE9-4931-A487-8233787334C1}" type="presParOf" srcId="{F9FFA3BD-5EE7-47C1-B927-6D227697739E}" destId="{AAB813F0-E55B-4E63-9771-25C64B203E14}" srcOrd="2" destOrd="0" presId="urn:microsoft.com/office/officeart/2016/7/layout/BasicLinearProcessNumbered"/>
    <dgm:cxn modelId="{DF4977EB-CE71-4C51-AD82-A1973085D962}" type="presParOf" srcId="{F9FFA3BD-5EE7-47C1-B927-6D227697739E}" destId="{025160E7-4AA4-42C4-AC71-82749B6043FE}" srcOrd="3" destOrd="0" presId="urn:microsoft.com/office/officeart/2016/7/layout/BasicLinearProcessNumbered"/>
    <dgm:cxn modelId="{A50727D7-82D9-4203-B0F5-FD5E0FF5C376}" type="presParOf" srcId="{C17077DC-D31F-437E-ACA2-6ECAB3B06416}" destId="{081A6439-E17A-4500-9FE8-D2B0A97E607C}" srcOrd="1" destOrd="0" presId="urn:microsoft.com/office/officeart/2016/7/layout/BasicLinearProcessNumbered"/>
    <dgm:cxn modelId="{883ACF23-D9B0-4B5C-8ADB-566B135DDAEF}" type="presParOf" srcId="{C17077DC-D31F-437E-ACA2-6ECAB3B06416}" destId="{73136008-DCA7-4826-A3A4-A3785516B722}" srcOrd="2" destOrd="0" presId="urn:microsoft.com/office/officeart/2016/7/layout/BasicLinearProcessNumbered"/>
    <dgm:cxn modelId="{8AB89A98-97D8-445A-976C-65BB05FD5C74}" type="presParOf" srcId="{73136008-DCA7-4826-A3A4-A3785516B722}" destId="{5C199CF1-119E-403F-B184-A170F5356309}" srcOrd="0" destOrd="0" presId="urn:microsoft.com/office/officeart/2016/7/layout/BasicLinearProcessNumbered"/>
    <dgm:cxn modelId="{83AE5747-29CE-402C-9EF2-353D04A29820}" type="presParOf" srcId="{73136008-DCA7-4826-A3A4-A3785516B722}" destId="{FE39D5DA-625A-425B-A796-F07E9BC075E1}" srcOrd="1" destOrd="0" presId="urn:microsoft.com/office/officeart/2016/7/layout/BasicLinearProcessNumbered"/>
    <dgm:cxn modelId="{707CC0F4-17BE-4735-B56D-9A0BD7DE6005}" type="presParOf" srcId="{73136008-DCA7-4826-A3A4-A3785516B722}" destId="{59879D70-7FCE-4070-BCEE-5AE1768209FA}" srcOrd="2" destOrd="0" presId="urn:microsoft.com/office/officeart/2016/7/layout/BasicLinearProcessNumbered"/>
    <dgm:cxn modelId="{7738C970-1E08-465E-AA6A-73482714D822}" type="presParOf" srcId="{73136008-DCA7-4826-A3A4-A3785516B722}" destId="{B19B681E-0C6A-4294-9C17-A8DEADFF1BCC}" srcOrd="3" destOrd="0" presId="urn:microsoft.com/office/officeart/2016/7/layout/BasicLinearProcessNumbered"/>
    <dgm:cxn modelId="{530CCBB1-9E59-4478-983F-0F101FF31849}" type="presParOf" srcId="{C17077DC-D31F-437E-ACA2-6ECAB3B06416}" destId="{D9BD058D-6ED5-46C2-B1F3-83CB43F527C5}" srcOrd="3" destOrd="0" presId="urn:microsoft.com/office/officeart/2016/7/layout/BasicLinearProcessNumbered"/>
    <dgm:cxn modelId="{B81E55E1-B84A-409D-A0C4-8C6136C895A2}" type="presParOf" srcId="{C17077DC-D31F-437E-ACA2-6ECAB3B06416}" destId="{20DF7236-0D73-4531-9A3A-4B2A8121EB6E}" srcOrd="4" destOrd="0" presId="urn:microsoft.com/office/officeart/2016/7/layout/BasicLinearProcessNumbered"/>
    <dgm:cxn modelId="{8925064F-6B25-4267-A9BC-20943DF12CE9}" type="presParOf" srcId="{20DF7236-0D73-4531-9A3A-4B2A8121EB6E}" destId="{19D7013F-04A2-43DF-A077-5C0A9064461D}" srcOrd="0" destOrd="0" presId="urn:microsoft.com/office/officeart/2016/7/layout/BasicLinearProcessNumbered"/>
    <dgm:cxn modelId="{1A029BB2-68BC-4178-AD7C-000A40691907}" type="presParOf" srcId="{20DF7236-0D73-4531-9A3A-4B2A8121EB6E}" destId="{8DFB20D3-B0B2-48F5-96C2-04E5410C1E06}" srcOrd="1" destOrd="0" presId="urn:microsoft.com/office/officeart/2016/7/layout/BasicLinearProcessNumbered"/>
    <dgm:cxn modelId="{E74A972E-811B-4AA1-80C2-D8987E360F7D}" type="presParOf" srcId="{20DF7236-0D73-4531-9A3A-4B2A8121EB6E}" destId="{975A82D0-7A7B-4F37-AD04-1B9E0921C726}" srcOrd="2" destOrd="0" presId="urn:microsoft.com/office/officeart/2016/7/layout/BasicLinearProcessNumbered"/>
    <dgm:cxn modelId="{897210A5-719D-4D7B-93BC-5CDE5CCFE9EA}" type="presParOf" srcId="{20DF7236-0D73-4531-9A3A-4B2A8121EB6E}" destId="{A499F2F6-9B7B-4977-A96D-9BB194037B76}" srcOrd="3" destOrd="0" presId="urn:microsoft.com/office/officeart/2016/7/layout/BasicLinearProcessNumbered"/>
    <dgm:cxn modelId="{C6D22499-7C7E-4266-9935-774759D421B8}" type="presParOf" srcId="{C17077DC-D31F-437E-ACA2-6ECAB3B06416}" destId="{028AD735-570D-45BB-977C-BBA817BDEF40}" srcOrd="5" destOrd="0" presId="urn:microsoft.com/office/officeart/2016/7/layout/BasicLinearProcessNumbered"/>
    <dgm:cxn modelId="{18191271-5B00-488D-9052-962190048B88}" type="presParOf" srcId="{C17077DC-D31F-437E-ACA2-6ECAB3B06416}" destId="{E69E1348-3394-498C-ABE3-AF32F9CBBD54}" srcOrd="6" destOrd="0" presId="urn:microsoft.com/office/officeart/2016/7/layout/BasicLinearProcessNumbered"/>
    <dgm:cxn modelId="{7AA7E826-1265-4811-BB90-A1268E307E2A}" type="presParOf" srcId="{E69E1348-3394-498C-ABE3-AF32F9CBBD54}" destId="{1EDA1292-84F1-4995-A91A-B48948A6D7D1}" srcOrd="0" destOrd="0" presId="urn:microsoft.com/office/officeart/2016/7/layout/BasicLinearProcessNumbered"/>
    <dgm:cxn modelId="{C8B17278-FFA2-46B1-86F1-C80D27B13D5B}" type="presParOf" srcId="{E69E1348-3394-498C-ABE3-AF32F9CBBD54}" destId="{64DDD2BE-1FDB-4E51-AE5C-D5F70BEF9FF2}" srcOrd="1" destOrd="0" presId="urn:microsoft.com/office/officeart/2016/7/layout/BasicLinearProcessNumbered"/>
    <dgm:cxn modelId="{DCCD96E2-9288-4D72-9B5B-80053A68CA9C}" type="presParOf" srcId="{E69E1348-3394-498C-ABE3-AF32F9CBBD54}" destId="{873E7A8A-5802-447F-AE24-B0FBE3DB32CE}" srcOrd="2" destOrd="0" presId="urn:microsoft.com/office/officeart/2016/7/layout/BasicLinearProcessNumbered"/>
    <dgm:cxn modelId="{E6D600FE-1B0C-4433-8837-063C6AF58601}" type="presParOf" srcId="{E69E1348-3394-498C-ABE3-AF32F9CBBD54}" destId="{BCC422D9-51D4-4DAF-9E0B-81E3E74E80C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EC5E0-10BA-4D91-9DA2-282283DA8E33}">
      <dsp:nvSpPr>
        <dsp:cNvPr id="0" name=""/>
        <dsp:cNvSpPr/>
      </dsp:nvSpPr>
      <dsp:spPr>
        <a:xfrm>
          <a:off x="3080" y="388017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Catastrophizing</a:t>
          </a:r>
          <a:endParaRPr lang="en-US" sz="4400" kern="1200"/>
        </a:p>
      </dsp:txBody>
      <dsp:txXfrm>
        <a:off x="3080" y="388017"/>
        <a:ext cx="2444055" cy="1466433"/>
      </dsp:txXfrm>
    </dsp:sp>
    <dsp:sp modelId="{2FBBB039-7167-4C8E-97F6-F3CD06076E81}">
      <dsp:nvSpPr>
        <dsp:cNvPr id="0" name=""/>
        <dsp:cNvSpPr/>
      </dsp:nvSpPr>
      <dsp:spPr>
        <a:xfrm>
          <a:off x="2691541" y="388017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Filtering</a:t>
          </a:r>
          <a:endParaRPr lang="en-US" sz="4400" kern="1200"/>
        </a:p>
      </dsp:txBody>
      <dsp:txXfrm>
        <a:off x="2691541" y="388017"/>
        <a:ext cx="2444055" cy="1466433"/>
      </dsp:txXfrm>
    </dsp:sp>
    <dsp:sp modelId="{B91DA27D-3E24-414D-B391-03AFD0B9AFB4}">
      <dsp:nvSpPr>
        <dsp:cNvPr id="0" name=""/>
        <dsp:cNvSpPr/>
      </dsp:nvSpPr>
      <dsp:spPr>
        <a:xfrm>
          <a:off x="5380002" y="388017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Mind Reading</a:t>
          </a:r>
          <a:endParaRPr lang="en-US" sz="4400" kern="1200"/>
        </a:p>
      </dsp:txBody>
      <dsp:txXfrm>
        <a:off x="5380002" y="388017"/>
        <a:ext cx="2444055" cy="1466433"/>
      </dsp:txXfrm>
    </dsp:sp>
    <dsp:sp modelId="{4A2ABDB9-049D-485F-B02F-25BD54F6CBF7}">
      <dsp:nvSpPr>
        <dsp:cNvPr id="0" name=""/>
        <dsp:cNvSpPr/>
      </dsp:nvSpPr>
      <dsp:spPr>
        <a:xfrm>
          <a:off x="8068463" y="388017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All or Nothing</a:t>
          </a:r>
          <a:endParaRPr lang="en-US" sz="4400" kern="1200"/>
        </a:p>
      </dsp:txBody>
      <dsp:txXfrm>
        <a:off x="8068463" y="388017"/>
        <a:ext cx="2444055" cy="1466433"/>
      </dsp:txXfrm>
    </dsp:sp>
    <dsp:sp modelId="{AD638863-4D99-4C26-B339-6122C1B3EB89}">
      <dsp:nvSpPr>
        <dsp:cNvPr id="0" name=""/>
        <dsp:cNvSpPr/>
      </dsp:nvSpPr>
      <dsp:spPr>
        <a:xfrm>
          <a:off x="1347311" y="2098856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Personalizing</a:t>
          </a:r>
          <a:endParaRPr lang="en-US" sz="4400" kern="1200"/>
        </a:p>
      </dsp:txBody>
      <dsp:txXfrm>
        <a:off x="1347311" y="2098856"/>
        <a:ext cx="2444055" cy="1466433"/>
      </dsp:txXfrm>
    </dsp:sp>
    <dsp:sp modelId="{C275FCB5-5C5F-4239-AA8F-AF2BE00E837B}">
      <dsp:nvSpPr>
        <dsp:cNvPr id="0" name=""/>
        <dsp:cNvSpPr/>
      </dsp:nvSpPr>
      <dsp:spPr>
        <a:xfrm>
          <a:off x="4035772" y="2098856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Overgeneralizing</a:t>
          </a:r>
          <a:endParaRPr lang="en-US" sz="4400" kern="1200"/>
        </a:p>
      </dsp:txBody>
      <dsp:txXfrm>
        <a:off x="4035772" y="2098856"/>
        <a:ext cx="2444055" cy="1466433"/>
      </dsp:txXfrm>
    </dsp:sp>
    <dsp:sp modelId="{2BB89BFD-E59D-4951-814C-B0EAE3DC2A4D}">
      <dsp:nvSpPr>
        <dsp:cNvPr id="0" name=""/>
        <dsp:cNvSpPr/>
      </dsp:nvSpPr>
      <dsp:spPr>
        <a:xfrm>
          <a:off x="6724233" y="2098856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Rationalizing</a:t>
          </a:r>
          <a:endParaRPr lang="en-US" sz="4400" kern="1200"/>
        </a:p>
      </dsp:txBody>
      <dsp:txXfrm>
        <a:off x="6724233" y="2098856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58D11-9057-4345-8034-79BDE3AEC962}">
      <dsp:nvSpPr>
        <dsp:cNvPr id="0" name=""/>
        <dsp:cNvSpPr/>
      </dsp:nvSpPr>
      <dsp:spPr>
        <a:xfrm>
          <a:off x="3380" y="185198"/>
          <a:ext cx="2682231" cy="37551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17" tIns="330200" rIns="209117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We have all heard of IQ, but there is such a thing as EQ or emotional intelligence.  </a:t>
          </a:r>
        </a:p>
      </dsp:txBody>
      <dsp:txXfrm>
        <a:off x="3380" y="1612145"/>
        <a:ext cx="2682231" cy="2253074"/>
      </dsp:txXfrm>
    </dsp:sp>
    <dsp:sp modelId="{9F11FC75-49D2-4589-8796-8B7625E9E6C7}">
      <dsp:nvSpPr>
        <dsp:cNvPr id="0" name=""/>
        <dsp:cNvSpPr/>
      </dsp:nvSpPr>
      <dsp:spPr>
        <a:xfrm>
          <a:off x="781228" y="560710"/>
          <a:ext cx="1126537" cy="11265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29" tIns="12700" rIns="878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46206" y="725688"/>
        <a:ext cx="796581" cy="796581"/>
      </dsp:txXfrm>
    </dsp:sp>
    <dsp:sp modelId="{AAB813F0-E55B-4E63-9771-25C64B203E14}">
      <dsp:nvSpPr>
        <dsp:cNvPr id="0" name=""/>
        <dsp:cNvSpPr/>
      </dsp:nvSpPr>
      <dsp:spPr>
        <a:xfrm>
          <a:off x="3380" y="3940249"/>
          <a:ext cx="2682231" cy="72"/>
        </a:xfrm>
        <a:prstGeom prst="rect">
          <a:avLst/>
        </a:prstGeom>
        <a:solidFill>
          <a:schemeClr val="accent2">
            <a:hueOff val="218283"/>
            <a:satOff val="-687"/>
            <a:lumOff val="392"/>
            <a:alphaOff val="0"/>
          </a:schemeClr>
        </a:solidFill>
        <a:ln w="12700" cap="flat" cmpd="sng" algn="ctr">
          <a:solidFill>
            <a:schemeClr val="accent2">
              <a:hueOff val="218283"/>
              <a:satOff val="-687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99CF1-119E-403F-B184-A170F5356309}">
      <dsp:nvSpPr>
        <dsp:cNvPr id="0" name=""/>
        <dsp:cNvSpPr/>
      </dsp:nvSpPr>
      <dsp:spPr>
        <a:xfrm>
          <a:off x="2953835" y="185198"/>
          <a:ext cx="2682231" cy="3755123"/>
        </a:xfrm>
        <a:prstGeom prst="rect">
          <a:avLst/>
        </a:prstGeom>
        <a:solidFill>
          <a:schemeClr val="accent2">
            <a:tint val="40000"/>
            <a:alpha val="90000"/>
            <a:hueOff val="585458"/>
            <a:satOff val="-1026"/>
            <a:lumOff val="17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85458"/>
              <a:satOff val="-1026"/>
              <a:lumOff val="1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17" tIns="330200" rIns="209117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Definition:  the ability to be aware of and manage one’s own emotions as well as the emotions of others.</a:t>
          </a:r>
        </a:p>
      </dsp:txBody>
      <dsp:txXfrm>
        <a:off x="2953835" y="1612145"/>
        <a:ext cx="2682231" cy="2253074"/>
      </dsp:txXfrm>
    </dsp:sp>
    <dsp:sp modelId="{FE39D5DA-625A-425B-A796-F07E9BC075E1}">
      <dsp:nvSpPr>
        <dsp:cNvPr id="0" name=""/>
        <dsp:cNvSpPr/>
      </dsp:nvSpPr>
      <dsp:spPr>
        <a:xfrm>
          <a:off x="3731682" y="560710"/>
          <a:ext cx="1126537" cy="1126537"/>
        </a:xfrm>
        <a:prstGeom prst="ellipse">
          <a:avLst/>
        </a:prstGeom>
        <a:solidFill>
          <a:schemeClr val="accent2">
            <a:hueOff val="436567"/>
            <a:satOff val="-1373"/>
            <a:lumOff val="784"/>
            <a:alphaOff val="0"/>
          </a:schemeClr>
        </a:solidFill>
        <a:ln w="12700" cap="flat" cmpd="sng" algn="ctr">
          <a:solidFill>
            <a:schemeClr val="accent2">
              <a:hueOff val="436567"/>
              <a:satOff val="-1373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29" tIns="12700" rIns="878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896660" y="725688"/>
        <a:ext cx="796581" cy="796581"/>
      </dsp:txXfrm>
    </dsp:sp>
    <dsp:sp modelId="{59879D70-7FCE-4070-BCEE-5AE1768209FA}">
      <dsp:nvSpPr>
        <dsp:cNvPr id="0" name=""/>
        <dsp:cNvSpPr/>
      </dsp:nvSpPr>
      <dsp:spPr>
        <a:xfrm>
          <a:off x="2953835" y="3940249"/>
          <a:ext cx="2682231" cy="72"/>
        </a:xfrm>
        <a:prstGeom prst="rect">
          <a:avLst/>
        </a:prstGeom>
        <a:solidFill>
          <a:schemeClr val="accent2">
            <a:hueOff val="654850"/>
            <a:satOff val="-2060"/>
            <a:lumOff val="1176"/>
            <a:alphaOff val="0"/>
          </a:schemeClr>
        </a:solidFill>
        <a:ln w="12700" cap="flat" cmpd="sng" algn="ctr">
          <a:solidFill>
            <a:schemeClr val="accent2">
              <a:hueOff val="654850"/>
              <a:satOff val="-2060"/>
              <a:lumOff val="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7013F-04A2-43DF-A077-5C0A9064461D}">
      <dsp:nvSpPr>
        <dsp:cNvPr id="0" name=""/>
        <dsp:cNvSpPr/>
      </dsp:nvSpPr>
      <dsp:spPr>
        <a:xfrm>
          <a:off x="5904290" y="185198"/>
          <a:ext cx="2682231" cy="3755123"/>
        </a:xfrm>
        <a:prstGeom prst="rect">
          <a:avLst/>
        </a:prstGeom>
        <a:solidFill>
          <a:schemeClr val="accent2">
            <a:tint val="40000"/>
            <a:alpha val="90000"/>
            <a:hueOff val="1170917"/>
            <a:satOff val="-2053"/>
            <a:lumOff val="34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70917"/>
              <a:satOff val="-2053"/>
              <a:lumOff val="3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17" tIns="330200" rIns="209117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Four main areas:  self awareness, self management, social awareness, and relationship management.</a:t>
          </a:r>
        </a:p>
      </dsp:txBody>
      <dsp:txXfrm>
        <a:off x="5904290" y="1612145"/>
        <a:ext cx="2682231" cy="2253074"/>
      </dsp:txXfrm>
    </dsp:sp>
    <dsp:sp modelId="{8DFB20D3-B0B2-48F5-96C2-04E5410C1E06}">
      <dsp:nvSpPr>
        <dsp:cNvPr id="0" name=""/>
        <dsp:cNvSpPr/>
      </dsp:nvSpPr>
      <dsp:spPr>
        <a:xfrm>
          <a:off x="6682137" y="560710"/>
          <a:ext cx="1126537" cy="1126537"/>
        </a:xfrm>
        <a:prstGeom prst="ellipse">
          <a:avLst/>
        </a:prstGeom>
        <a:solidFill>
          <a:schemeClr val="accent2">
            <a:hueOff val="873133"/>
            <a:satOff val="-2747"/>
            <a:lumOff val="1569"/>
            <a:alphaOff val="0"/>
          </a:schemeClr>
        </a:solidFill>
        <a:ln w="12700" cap="flat" cmpd="sng" algn="ctr">
          <a:solidFill>
            <a:schemeClr val="accent2">
              <a:hueOff val="873133"/>
              <a:satOff val="-2747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29" tIns="12700" rIns="878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847115" y="725688"/>
        <a:ext cx="796581" cy="796581"/>
      </dsp:txXfrm>
    </dsp:sp>
    <dsp:sp modelId="{975A82D0-7A7B-4F37-AD04-1B9E0921C726}">
      <dsp:nvSpPr>
        <dsp:cNvPr id="0" name=""/>
        <dsp:cNvSpPr/>
      </dsp:nvSpPr>
      <dsp:spPr>
        <a:xfrm>
          <a:off x="5904290" y="3940249"/>
          <a:ext cx="2682231" cy="72"/>
        </a:xfrm>
        <a:prstGeom prst="rect">
          <a:avLst/>
        </a:prstGeom>
        <a:solidFill>
          <a:schemeClr val="accent2">
            <a:hueOff val="1091417"/>
            <a:satOff val="-3434"/>
            <a:lumOff val="1961"/>
            <a:alphaOff val="0"/>
          </a:schemeClr>
        </a:solidFill>
        <a:ln w="12700" cap="flat" cmpd="sng" algn="ctr">
          <a:solidFill>
            <a:schemeClr val="accent2">
              <a:hueOff val="1091417"/>
              <a:satOff val="-3434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A1292-84F1-4995-A91A-B48948A6D7D1}">
      <dsp:nvSpPr>
        <dsp:cNvPr id="0" name=""/>
        <dsp:cNvSpPr/>
      </dsp:nvSpPr>
      <dsp:spPr>
        <a:xfrm>
          <a:off x="8854744" y="185198"/>
          <a:ext cx="2682231" cy="3755123"/>
        </a:xfrm>
        <a:prstGeom prst="rect">
          <a:avLst/>
        </a:prstGeom>
        <a:solidFill>
          <a:schemeClr val="accent2">
            <a:tint val="40000"/>
            <a:alpha val="90000"/>
            <a:hueOff val="1756375"/>
            <a:satOff val="-3079"/>
            <a:lumOff val="51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756375"/>
              <a:satOff val="-3079"/>
              <a:lumOff val="5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17" tIns="330200" rIns="209117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Benefits of a high EQ:  managing relationships, handling difficult situations, and conflict resolution.</a:t>
          </a:r>
        </a:p>
      </dsp:txBody>
      <dsp:txXfrm>
        <a:off x="8854744" y="1612145"/>
        <a:ext cx="2682231" cy="2253074"/>
      </dsp:txXfrm>
    </dsp:sp>
    <dsp:sp modelId="{64DDD2BE-1FDB-4E51-AE5C-D5F70BEF9FF2}">
      <dsp:nvSpPr>
        <dsp:cNvPr id="0" name=""/>
        <dsp:cNvSpPr/>
      </dsp:nvSpPr>
      <dsp:spPr>
        <a:xfrm>
          <a:off x="9632591" y="560710"/>
          <a:ext cx="1126537" cy="1126537"/>
        </a:xfrm>
        <a:prstGeom prst="ellipse">
          <a:avLst/>
        </a:prstGeom>
        <a:solidFill>
          <a:schemeClr val="accent2">
            <a:hueOff val="1309700"/>
            <a:satOff val="-4120"/>
            <a:lumOff val="2353"/>
            <a:alphaOff val="0"/>
          </a:schemeClr>
        </a:solidFill>
        <a:ln w="12700" cap="flat" cmpd="sng" algn="ctr">
          <a:solidFill>
            <a:schemeClr val="accent2">
              <a:hueOff val="1309700"/>
              <a:satOff val="-4120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29" tIns="12700" rIns="878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797569" y="725688"/>
        <a:ext cx="796581" cy="796581"/>
      </dsp:txXfrm>
    </dsp:sp>
    <dsp:sp modelId="{873E7A8A-5802-447F-AE24-B0FBE3DB32CE}">
      <dsp:nvSpPr>
        <dsp:cNvPr id="0" name=""/>
        <dsp:cNvSpPr/>
      </dsp:nvSpPr>
      <dsp:spPr>
        <a:xfrm>
          <a:off x="8854744" y="3940249"/>
          <a:ext cx="2682231" cy="72"/>
        </a:xfrm>
        <a:prstGeom prst="rect">
          <a:avLst/>
        </a:prstGeom>
        <a:solidFill>
          <a:schemeClr val="accent2">
            <a:hueOff val="1527983"/>
            <a:satOff val="-4807"/>
            <a:lumOff val="2745"/>
            <a:alphaOff val="0"/>
          </a:schemeClr>
        </a:solidFill>
        <a:ln w="12700" cap="flat" cmpd="sng" algn="ctr">
          <a:solidFill>
            <a:schemeClr val="accent2">
              <a:hueOff val="1527983"/>
              <a:satOff val="-4807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3:08:07.5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2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3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3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3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0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0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1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7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8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2" r:id="rId6"/>
    <p:sldLayoutId id="2147483878" r:id="rId7"/>
    <p:sldLayoutId id="2147483879" r:id="rId8"/>
    <p:sldLayoutId id="2147483880" r:id="rId9"/>
    <p:sldLayoutId id="2147483881" r:id="rId10"/>
    <p:sldLayoutId id="21474838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3ED8C-4897-62E2-9881-F4483CD7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/>
              <a:t>Put On Your Big Girl Panties And Go To Work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DAD88"/>
          </a:solidFill>
          <a:ln w="38100" cap="rnd">
            <a:solidFill>
              <a:srgbClr val="7DAD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17D4-AF77-9E3F-2CF0-6442C8577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145" y="2523745"/>
            <a:ext cx="7006974" cy="40825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If I knew then what I know now.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I would have been a better leader, friend, wife, daughter, boss, and employee.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Sometimes it takes something catastrophic to deal with the important things.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Something wonderful came out of this experience.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Yesterday’s Gone Women’s Shelter and a workbook to help others.</a:t>
            </a:r>
          </a:p>
        </p:txBody>
      </p:sp>
      <p:pic>
        <p:nvPicPr>
          <p:cNvPr id="6" name="Picture 5" descr="Cowgirl riding horse">
            <a:extLst>
              <a:ext uri="{FF2B5EF4-FFF2-40B4-BE49-F238E27FC236}">
                <a16:creationId xmlns:a16="http://schemas.microsoft.com/office/drawing/2014/main" id="{3902236B-4D58-3EB9-7B94-62D811E4F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1" r="1428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952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55935-EC10-48C3-AFDB-9A718291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600" dirty="0"/>
              <a:t>What is Emotional Intelligence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7DAD88"/>
          </a:solidFill>
          <a:ln w="34925">
            <a:solidFill>
              <a:srgbClr val="7DAD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8C0239-3A67-D0DE-48AC-08D5383B9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662920"/>
              </p:ext>
            </p:extLst>
          </p:nvPr>
        </p:nvGraphicFramePr>
        <p:xfrm>
          <a:off x="357352" y="2364828"/>
          <a:ext cx="11540357" cy="412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18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DE1A-440B-CCA1-F49F-4B1A59F4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Programs to Manage Emotions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65021-A87C-9888-831A-C4B223BAF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Know your triggers and their triggers.</a:t>
            </a:r>
          </a:p>
          <a:p>
            <a:r>
              <a:rPr lang="en-US" sz="3200" b="1" dirty="0"/>
              <a:t>Manage your approach (hammer and nail does not work most of the time).</a:t>
            </a:r>
          </a:p>
          <a:p>
            <a:r>
              <a:rPr lang="en-US" sz="3200" b="1" dirty="0"/>
              <a:t>Assist employees with exercises to process emotions.</a:t>
            </a:r>
          </a:p>
          <a:p>
            <a:r>
              <a:rPr lang="en-US" sz="3200" b="1" dirty="0"/>
              <a:t>Assist employees in establishing work life balance and setting boundaries.</a:t>
            </a:r>
          </a:p>
          <a:p>
            <a:r>
              <a:rPr lang="en-US" sz="3200" b="1" dirty="0"/>
              <a:t>Assist employees in setting boundaries.</a:t>
            </a:r>
          </a:p>
          <a:p>
            <a:r>
              <a:rPr lang="en-US" sz="3200" b="1" dirty="0"/>
              <a:t>In  these scenarios if you do not have the patience or desire to do things properly, have a designee that can do it for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8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D99D-84EB-58DD-FAC2-A78FF066B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152D4F0-405E-9E39-DFC7-8290B9E3C48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896295"/>
              </p:ext>
            </p:extLst>
          </p:nvPr>
        </p:nvGraphicFramePr>
        <p:xfrm>
          <a:off x="2760663" y="1928813"/>
          <a:ext cx="6669087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886527" imgH="5028936" progId="Acrobat.Document.2020">
                  <p:embed/>
                </p:oleObj>
              </mc:Choice>
              <mc:Fallback>
                <p:oleObj name="Acrobat Document" r:id="rId2" imgW="7886527" imgH="5028936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60663" y="1928813"/>
                        <a:ext cx="6669087" cy="425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70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815BD-ABA9-DFF5-C389-15EA8B51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Emotional Journey Begins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7DAD88"/>
          </a:solidFill>
          <a:ln w="38100" cap="rnd">
            <a:solidFill>
              <a:srgbClr val="7DAD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6E246-8E72-984F-A043-4AD5AD420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426367"/>
            <a:ext cx="7572184" cy="427059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Why it is important to process emotions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How emotions effect the workplace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How to process emotions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Understand dysfunctional thought processes that contribute to emotions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How to be emotionally intelligent and improve in weak areas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How to create an emotionally intelligent workplace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How to implement processes to help employees process emotions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15BA1044-B1C3-8ADC-6585-6431FB2AD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1287" y="1034892"/>
            <a:ext cx="5136292" cy="51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5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F8BEAC-7A85-D3FD-10E1-7F020E3A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8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47283-717C-8D29-4FDB-1F35CDEA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/>
              <a:t>The Importance of Processing Emotions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7DAD88"/>
          </a:solidFill>
          <a:ln w="38100" cap="rnd">
            <a:solidFill>
              <a:srgbClr val="7DAD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D971-2FA5-59C6-36D1-391B60B3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2071315"/>
            <a:ext cx="6892345" cy="4548145"/>
          </a:xfrm>
        </p:spPr>
        <p:txBody>
          <a:bodyPr anchor="t">
            <a:normAutofit/>
          </a:bodyPr>
          <a:lstStyle/>
          <a:p>
            <a:pPr lvl="1"/>
            <a:r>
              <a:rPr lang="en-US" sz="3600" b="1" dirty="0"/>
              <a:t>Imagine that I have some food delivered by Uber Eats and I never take the food inside.  </a:t>
            </a:r>
          </a:p>
          <a:p>
            <a:pPr lvl="1"/>
            <a:r>
              <a:rPr lang="en-US" sz="3600" b="1" dirty="0"/>
              <a:t>The food just sits out there and what happens is there are rodents, pests, and bugs coming around the food.  </a:t>
            </a:r>
          </a:p>
          <a:p>
            <a:pPr lvl="1"/>
            <a:r>
              <a:rPr lang="en-US" sz="3600" b="1" dirty="0"/>
              <a:t>That's pretty much the same thing that happens when you don't deal with your emotions.  </a:t>
            </a:r>
          </a:p>
          <a:p>
            <a:pPr lvl="1"/>
            <a:r>
              <a:rPr lang="en-US" sz="3600" b="1" dirty="0"/>
              <a:t>It becomes a mess and all sorts of issues arise.</a:t>
            </a:r>
          </a:p>
          <a:p>
            <a:endParaRPr lang="en-US" dirty="0"/>
          </a:p>
        </p:txBody>
      </p:sp>
      <p:pic>
        <p:nvPicPr>
          <p:cNvPr id="4" name="Picture 3" descr="Food debris Stock Photos, Royalty Free Food debris Images | Depositphotos">
            <a:extLst>
              <a:ext uri="{FF2B5EF4-FFF2-40B4-BE49-F238E27FC236}">
                <a16:creationId xmlns:a16="http://schemas.microsoft.com/office/drawing/2014/main" id="{B6FE27BA-9B97-8EFE-ADFD-7901CAE0C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4" r="19295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247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D2AD5-A508-E143-B2FE-77DE3A74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200"/>
              <a:t>How to Identify Emotions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DAD88"/>
          </a:solidFill>
          <a:ln w="38100" cap="rnd">
            <a:solidFill>
              <a:srgbClr val="7DAD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What are Positive and Negative Emotions and Do We Need Both?">
            <a:extLst>
              <a:ext uri="{FF2B5EF4-FFF2-40B4-BE49-F238E27FC236}">
                <a16:creationId xmlns:a16="http://schemas.microsoft.com/office/drawing/2014/main" id="{1D310EF9-2566-BF88-C8DC-F68A37C8B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35708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rgbClr val="7D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9834B-FC80-EED0-50D8-DA23292D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How to Identify Emotions From the Body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03865C4-D1C3-B763-1E34-6C019F9015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121405"/>
              </p:ext>
            </p:extLst>
          </p:nvPr>
        </p:nvGraphicFramePr>
        <p:xfrm>
          <a:off x="241069" y="2097217"/>
          <a:ext cx="11396749" cy="4646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0534">
                  <a:extLst>
                    <a:ext uri="{9D8B030D-6E8A-4147-A177-3AD203B41FA5}">
                      <a16:colId xmlns:a16="http://schemas.microsoft.com/office/drawing/2014/main" val="3113631046"/>
                    </a:ext>
                  </a:extLst>
                </a:gridCol>
                <a:gridCol w="1555654">
                  <a:extLst>
                    <a:ext uri="{9D8B030D-6E8A-4147-A177-3AD203B41FA5}">
                      <a16:colId xmlns:a16="http://schemas.microsoft.com/office/drawing/2014/main" val="1637639745"/>
                    </a:ext>
                  </a:extLst>
                </a:gridCol>
                <a:gridCol w="5250561">
                  <a:extLst>
                    <a:ext uri="{9D8B030D-6E8A-4147-A177-3AD203B41FA5}">
                      <a16:colId xmlns:a16="http://schemas.microsoft.com/office/drawing/2014/main" val="3683952383"/>
                    </a:ext>
                  </a:extLst>
                </a:gridCol>
              </a:tblGrid>
              <a:tr h="526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Location of Sensation  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75" marR="10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Emotion</a:t>
                      </a:r>
                      <a:endParaRPr lang="en-US" sz="32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375" marR="10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Secondary and Tertiary Emotions</a:t>
                      </a:r>
                      <a:endParaRPr lang="en-US" sz="32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375" marR="107375" marT="0" marB="0"/>
                </a:tc>
                <a:extLst>
                  <a:ext uri="{0D108BD9-81ED-4DB2-BD59-A6C34878D82A}">
                    <a16:rowId xmlns:a16="http://schemas.microsoft.com/office/drawing/2014/main" val="2464189960"/>
                  </a:ext>
                </a:extLst>
              </a:tr>
              <a:tr h="54633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Neck, shoulders, jaw, and upper chest </a:t>
                      </a:r>
                    </a:p>
                  </a:txBody>
                  <a:tcPr marL="107375" marR="10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Anger</a:t>
                      </a:r>
                    </a:p>
                  </a:txBody>
                  <a:tcPr marL="107375" marR="10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Frustrated, humiliated, resentful, provoked</a:t>
                      </a:r>
                    </a:p>
                  </a:txBody>
                  <a:tcPr marL="107375" marR="107375" marT="0" marB="0"/>
                </a:tc>
                <a:extLst>
                  <a:ext uri="{0D108BD9-81ED-4DB2-BD59-A6C34878D82A}">
                    <a16:rowId xmlns:a16="http://schemas.microsoft.com/office/drawing/2014/main" val="3225315175"/>
                  </a:ext>
                </a:extLst>
              </a:tr>
              <a:tr h="610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Stomach or gut (knot)</a:t>
                      </a:r>
                    </a:p>
                  </a:txBody>
                  <a:tcPr marL="107375" marR="10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Shame </a:t>
                      </a:r>
                      <a:endParaRPr lang="en-US" sz="3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375" marR="10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Guilt, embarrassed, exposed, regretful</a:t>
                      </a:r>
                    </a:p>
                  </a:txBody>
                  <a:tcPr marL="107375" marR="107375" marT="0" marB="0"/>
                </a:tc>
                <a:extLst>
                  <a:ext uri="{0D108BD9-81ED-4DB2-BD59-A6C34878D82A}">
                    <a16:rowId xmlns:a16="http://schemas.microsoft.com/office/drawing/2014/main" val="1531450654"/>
                  </a:ext>
                </a:extLst>
              </a:tr>
              <a:tr h="633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Heart (stabbing pain)</a:t>
                      </a:r>
                    </a:p>
                  </a:txBody>
                  <a:tcPr marL="107375" marR="10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Sadness</a:t>
                      </a:r>
                      <a:endParaRPr lang="en-US" sz="3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375" marR="10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Lonely, vulnerable, disappointed, despair</a:t>
                      </a:r>
                    </a:p>
                  </a:txBody>
                  <a:tcPr marL="107375" marR="107375" marT="0" marB="0"/>
                </a:tc>
                <a:extLst>
                  <a:ext uri="{0D108BD9-81ED-4DB2-BD59-A6C34878D82A}">
                    <a16:rowId xmlns:a16="http://schemas.microsoft.com/office/drawing/2014/main" val="2085829590"/>
                  </a:ext>
                </a:extLst>
              </a:tr>
              <a:tr h="1085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Chest and lungs (rapid breathing, shortness of breath)</a:t>
                      </a:r>
                      <a:endParaRPr lang="en-US" sz="32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375" marR="10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Fear</a:t>
                      </a:r>
                      <a:endParaRPr lang="en-US" sz="3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375" marR="10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Anxious, insecure, rejected, overwhelmed, worried, insignificant</a:t>
                      </a:r>
                    </a:p>
                  </a:txBody>
                  <a:tcPr marL="107375" marR="107375" marT="0" marB="0"/>
                </a:tc>
                <a:extLst>
                  <a:ext uri="{0D108BD9-81ED-4DB2-BD59-A6C34878D82A}">
                    <a16:rowId xmlns:a16="http://schemas.microsoft.com/office/drawing/2014/main" val="3316309703"/>
                  </a:ext>
                </a:extLst>
              </a:tr>
              <a:tr h="689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Entire body (lightness or heaviness)</a:t>
                      </a:r>
                      <a:endParaRPr lang="en-US" sz="32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375" marR="10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Joy</a:t>
                      </a:r>
                      <a:endParaRPr lang="en-US" sz="3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375" marR="10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Optimistic, confident, hopeful, inspired, valued</a:t>
                      </a:r>
                    </a:p>
                  </a:txBody>
                  <a:tcPr marL="107375" marR="107375" marT="0" marB="0"/>
                </a:tc>
                <a:extLst>
                  <a:ext uri="{0D108BD9-81ED-4DB2-BD59-A6C34878D82A}">
                    <a16:rowId xmlns:a16="http://schemas.microsoft.com/office/drawing/2014/main" val="3334235575"/>
                  </a:ext>
                </a:extLst>
              </a:tr>
              <a:tr h="554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Chest (warmth and swelling)</a:t>
                      </a:r>
                      <a:endParaRPr lang="en-US" sz="32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375" marR="10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Love</a:t>
                      </a:r>
                      <a:endParaRPr lang="en-US" sz="3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375" marR="10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Sensitive, aroused, compassion, affectionate</a:t>
                      </a:r>
                    </a:p>
                  </a:txBody>
                  <a:tcPr marL="107375" marR="107375" marT="0" marB="0"/>
                </a:tc>
                <a:extLst>
                  <a:ext uri="{0D108BD9-81ED-4DB2-BD59-A6C34878D82A}">
                    <a16:rowId xmlns:a16="http://schemas.microsoft.com/office/drawing/2014/main" val="4182998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89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rgbClr val="7D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3CEF5-66D5-CF41-5380-7B50877E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Emotions and Distorted Thoughts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E51C75-5E1A-41FE-4D54-A61329766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886799"/>
              </p:ext>
            </p:extLst>
          </p:nvPr>
        </p:nvGraphicFramePr>
        <p:xfrm>
          <a:off x="838200" y="2223655"/>
          <a:ext cx="10515600" cy="395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88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rgbClr val="7D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203F6-0E65-B806-9FD5-13CCE4016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Emotion Tracker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966E4B-C503-C588-69E7-6CA8DE6AA3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459296"/>
              </p:ext>
            </p:extLst>
          </p:nvPr>
        </p:nvGraphicFramePr>
        <p:xfrm>
          <a:off x="838200" y="2580207"/>
          <a:ext cx="10515602" cy="3240204"/>
        </p:xfrm>
        <a:graphic>
          <a:graphicData uri="http://schemas.openxmlformats.org/drawingml/2006/table">
            <a:tbl>
              <a:tblPr firstRow="1" firstCol="1" bandRow="1"/>
              <a:tblGrid>
                <a:gridCol w="2058739">
                  <a:extLst>
                    <a:ext uri="{9D8B030D-6E8A-4147-A177-3AD203B41FA5}">
                      <a16:colId xmlns:a16="http://schemas.microsoft.com/office/drawing/2014/main" val="2850206643"/>
                    </a:ext>
                  </a:extLst>
                </a:gridCol>
                <a:gridCol w="2058739">
                  <a:extLst>
                    <a:ext uri="{9D8B030D-6E8A-4147-A177-3AD203B41FA5}">
                      <a16:colId xmlns:a16="http://schemas.microsoft.com/office/drawing/2014/main" val="804375445"/>
                    </a:ext>
                  </a:extLst>
                </a:gridCol>
                <a:gridCol w="2063034">
                  <a:extLst>
                    <a:ext uri="{9D8B030D-6E8A-4147-A177-3AD203B41FA5}">
                      <a16:colId xmlns:a16="http://schemas.microsoft.com/office/drawing/2014/main" val="3770481929"/>
                    </a:ext>
                  </a:extLst>
                </a:gridCol>
                <a:gridCol w="2244423">
                  <a:extLst>
                    <a:ext uri="{9D8B030D-6E8A-4147-A177-3AD203B41FA5}">
                      <a16:colId xmlns:a16="http://schemas.microsoft.com/office/drawing/2014/main" val="3649479436"/>
                    </a:ext>
                  </a:extLst>
                </a:gridCol>
                <a:gridCol w="2090667">
                  <a:extLst>
                    <a:ext uri="{9D8B030D-6E8A-4147-A177-3AD203B41FA5}">
                      <a16:colId xmlns:a16="http://schemas.microsoft.com/office/drawing/2014/main" val="2586174234"/>
                    </a:ext>
                  </a:extLst>
                </a:gridCol>
              </a:tblGrid>
              <a:tr h="130642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of Day (Morning, Afternoon, Evening, Night)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00" marR="118900" marT="165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 you feel? (Name the emotion.)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00" marR="118900" marT="165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 do you feel the emotion in your body?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00" marR="118900" marT="165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 you think about the emotion (good, bad, dumb, painful, …)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00" marR="118900" marT="165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 you say to yourself when you are having this emotion?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00" marR="118900" marT="165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249987"/>
                  </a:ext>
                </a:extLst>
              </a:tr>
              <a:tr h="193378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1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00" marR="118900" marT="165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Example: Depression and sadness</a:t>
                      </a:r>
                      <a:endParaRPr lang="en-US" sz="3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00" marR="118900" marT="165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</a:t>
                      </a:r>
                      <a:endParaRPr lang="en-US" sz="3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00" marR="118900" marT="165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hate this emotion and would do anything to not have it.</a:t>
                      </a:r>
                      <a:endParaRPr lang="en-US" sz="3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00" marR="118900" marT="165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145" algn="ctr"/>
                        </a:tabLst>
                      </a:pPr>
                      <a:r>
                        <a:rPr lang="en-US" sz="1900" b="1" i="1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depressed because I am going through a hard time and it will eventually pass.</a:t>
                      </a:r>
                      <a:endParaRPr lang="en-US" sz="3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00" marR="118900" marT="165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064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97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group of signs with text&#10;&#10;Description automatically generated">
            <a:extLst>
              <a:ext uri="{FF2B5EF4-FFF2-40B4-BE49-F238E27FC236}">
                <a16:creationId xmlns:a16="http://schemas.microsoft.com/office/drawing/2014/main" id="{F578EA5C-04A3-FBB9-2EDC-24480925C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4" y="-266701"/>
            <a:ext cx="10225085" cy="773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6132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4224</TotalTime>
  <Words>590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Modern Love</vt:lpstr>
      <vt:lpstr>The Hand</vt:lpstr>
      <vt:lpstr>SketchyVTI</vt:lpstr>
      <vt:lpstr>Acrobat Document</vt:lpstr>
      <vt:lpstr>Put On Your Big Girl Panties And Go To Work</vt:lpstr>
      <vt:lpstr>The Emotional Journey Begins</vt:lpstr>
      <vt:lpstr>PowerPoint Presentation</vt:lpstr>
      <vt:lpstr>The Importance of Processing Emotions</vt:lpstr>
      <vt:lpstr>How to Identify Emotions</vt:lpstr>
      <vt:lpstr>How to Identify Emotions From the Body</vt:lpstr>
      <vt:lpstr>Emotions and Distorted Thoughts</vt:lpstr>
      <vt:lpstr>Emotion Tracker</vt:lpstr>
      <vt:lpstr>PowerPoint Presentation</vt:lpstr>
      <vt:lpstr>What is Emotional Intelligence</vt:lpstr>
      <vt:lpstr>Programs to Manage Emotions</vt:lpstr>
      <vt:lpstr>Workbook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Intelligence</dc:title>
  <dc:creator>Loree Tamayo</dc:creator>
  <cp:lastModifiedBy>Loree Tamayo</cp:lastModifiedBy>
  <cp:revision>20</cp:revision>
  <cp:lastPrinted>2023-09-15T20:25:24Z</cp:lastPrinted>
  <dcterms:created xsi:type="dcterms:W3CDTF">2023-09-13T19:32:08Z</dcterms:created>
  <dcterms:modified xsi:type="dcterms:W3CDTF">2024-10-14T23:29:48Z</dcterms:modified>
</cp:coreProperties>
</file>